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0"/>
  </p:notesMasterIdLst>
  <p:sldIdLst>
    <p:sldId id="350" r:id="rId4"/>
    <p:sldId id="342" r:id="rId5"/>
    <p:sldId id="296" r:id="rId6"/>
    <p:sldId id="345" r:id="rId7"/>
    <p:sldId id="346" r:id="rId8"/>
    <p:sldId id="351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3</a:t>
            </a:r>
            <a:r>
              <a:rPr lang="zh-CN" altLang="en-US" sz="4232" b="1">
                <a:solidFill>
                  <a:srgbClr val="D60093"/>
                </a:solidFill>
              </a:rPr>
              <a:t>课时　小讲堂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37910"/>
            <a:ext cx="10807700" cy="1786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一、填一填。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北半球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树桩上的年轮较密的一面朝着北面。请你据此在图中标出东、南、西三个方向。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MM2QXR80.eps" descr="id:2147489505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4500" y="2757124"/>
            <a:ext cx="4035690" cy="2718390"/>
          </a:xfrm>
          <a:prstGeom prst="rect">
            <a:avLst/>
          </a:prstGeom>
        </p:spPr>
      </p:pic>
      <p:sp>
        <p:nvSpPr>
          <p:cNvPr id="18" name="矩形 17"/>
          <p:cNvSpPr>
            <a:spLocks noChangeAspect="1"/>
          </p:cNvSpPr>
          <p:nvPr/>
        </p:nvSpPr>
        <p:spPr>
          <a:xfrm>
            <a:off x="4998348" y="2599580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东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4998348" y="4981375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西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6876483" y="3632193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南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60104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二、选一选。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人们常常靠北极星来辨别方向。小明面向北极星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这时他的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右边是西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后面是北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左边是西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④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前面是南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在北半球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苔藓丛生的一面是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苔藓光秃的一面是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④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1106364" y="2207730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③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6198662" y="3437816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④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1046834" y="3982066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②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37910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三、读一读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北斗七星连起来像斗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勺子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人们常用北斗七星来辨别季节和方向。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斗柄西指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天下皆秋。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秋天的傍晚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爷爷和小明在树旁下棋。爷爷的前面是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后面是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面。小明的前面是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左边是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MM2QXR82.eps" descr="id:214748952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08452" y="3828344"/>
            <a:ext cx="4686946" cy="2354036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4998348" y="2599580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东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7797880" y="2587252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西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1752784" y="3201634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西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4552316" y="3185879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南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722</TotalTime>
  <Words>142</Words>
  <Application>Microsoft Office PowerPoint</Application>
  <PresentationFormat>宽屏</PresentationFormat>
  <Paragraphs>30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6</vt:i4>
      </vt:variant>
    </vt:vector>
  </HeadingPairs>
  <TitlesOfParts>
    <vt:vector size="22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2025-08-23T09:24:53Z</dcterms:modified>
</cp:coreProperties>
</file>